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37" r:id="rId2"/>
    <p:sldId id="439" r:id="rId3"/>
    <p:sldId id="429" r:id="rId4"/>
    <p:sldId id="416" r:id="rId5"/>
    <p:sldId id="418" r:id="rId6"/>
    <p:sldId id="419" r:id="rId7"/>
    <p:sldId id="420" r:id="rId8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4C9"/>
    <a:srgbClr val="006699"/>
    <a:srgbClr val="00669A"/>
    <a:srgbClr val="0033CC"/>
    <a:srgbClr val="99FFCC"/>
    <a:srgbClr val="00FF99"/>
    <a:srgbClr val="66FF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88376" autoAdjust="0"/>
  </p:normalViewPr>
  <p:slideViewPr>
    <p:cSldViewPr>
      <p:cViewPr varScale="1">
        <p:scale>
          <a:sx n="63" d="100"/>
          <a:sy n="63" d="100"/>
        </p:scale>
        <p:origin x="15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08" y="-78"/>
      </p:cViewPr>
      <p:guideLst>
        <p:guide orient="horz" pos="3120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3474B3B-A1F3-41F5-96D6-D5B994AA3A15}" type="datetimeFigureOut">
              <a:rPr lang="en-US"/>
              <a:pPr>
                <a:defRPr/>
              </a:pPr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5E8750B-4B90-4317-B197-051746221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11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EB54952-C2BC-473F-A38C-0AC5C26DF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72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C8631-6FD6-4752-A285-163D14EAE68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31950" y="719138"/>
            <a:ext cx="3463925" cy="259873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4050" y="3541713"/>
            <a:ext cx="5435600" cy="6092825"/>
          </a:xfrm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advTm="14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advTm="14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advTm="14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9144000" cy="9810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advTm="14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10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advTm="14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10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advTm="14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10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advTm="14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10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</p:spTree>
  </p:cSld>
  <p:clrMapOvr>
    <a:masterClrMapping/>
  </p:clrMapOvr>
  <p:transition advTm="14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uddy Boo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 userDrawn="1"/>
        </p:nvSpPr>
        <p:spPr bwMode="auto">
          <a:xfrm>
            <a:off x="304800" y="1571612"/>
            <a:ext cx="8229600" cy="2462400"/>
          </a:xfrm>
          <a:prstGeom prst="rect">
            <a:avLst/>
          </a:prstGeom>
          <a:solidFill>
            <a:srgbClr val="B5C1C7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endParaRPr lang="en-GB" sz="1600" b="1" dirty="0">
              <a:latin typeface="Calibri" pitchFamily="34" charset="0"/>
              <a:cs typeface="Arial" charset="0"/>
            </a:endParaRPr>
          </a:p>
          <a:p>
            <a:pPr algn="r">
              <a:spcBef>
                <a:spcPct val="50000"/>
              </a:spcBef>
              <a:defRPr/>
            </a:pPr>
            <a:endParaRPr lang="en-GB" b="1" dirty="0">
              <a:latin typeface="Calibri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8643966" y="1571613"/>
            <a:ext cx="195234" cy="24624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276026"/>
            <a:ext cx="1357322" cy="62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advTm="14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advTm="14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advTm="14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advTm="14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advTm="14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14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advTm="14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advTm="14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6430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 flipV="1">
            <a:off x="0" y="1000125"/>
            <a:ext cx="9144000" cy="0"/>
          </a:xfrm>
          <a:prstGeom prst="line">
            <a:avLst/>
          </a:prstGeom>
          <a:ln>
            <a:solidFill>
              <a:srgbClr val="0084C9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29" name="Picture 9" descr="C:\Documents and Settings\annap\Local Settings\Temporary Internet Files\Content.Word\Muddy Boots new 002.jpg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6786563" y="6143625"/>
            <a:ext cx="2251075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advTm="14000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2097937"/>
            <a:ext cx="81439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Grower Manager...</a:t>
            </a:r>
            <a:endParaRPr lang="en-GB" sz="4400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13204" y="2895897"/>
            <a:ext cx="51391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sz="2400" b="1" dirty="0">
                <a:latin typeface="Calibri" pitchFamily="34" charset="0"/>
              </a:rPr>
              <a:t>...Online farm management made easy</a:t>
            </a:r>
          </a:p>
        </p:txBody>
      </p:sp>
      <p:sp>
        <p:nvSpPr>
          <p:cNvPr id="6" name="Rectangle 5"/>
          <p:cNvSpPr/>
          <p:nvPr/>
        </p:nvSpPr>
        <p:spPr>
          <a:xfrm>
            <a:off x="7899657" y="3500438"/>
            <a:ext cx="6014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sz="1600" b="1" dirty="0">
                <a:latin typeface="Calibri" pitchFamily="34" charset="0"/>
              </a:rPr>
              <a:t>2018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720" y="4243336"/>
            <a:ext cx="8215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kern="0" dirty="0"/>
              <a:t>    </a:t>
            </a:r>
            <a:r>
              <a:rPr lang="en-GB" sz="2000" i="1" kern="0" dirty="0">
                <a:latin typeface="Calibri" pitchFamily="34" charset="0"/>
              </a:rPr>
              <a:t>‘Traceability and quality assurance solutions for the global food  industry’</a:t>
            </a:r>
            <a:r>
              <a:rPr lang="en-GB" sz="2000" i="1" dirty="0">
                <a:latin typeface="Calibri" pitchFamily="34" charset="0"/>
              </a:rPr>
              <a:t> </a:t>
            </a:r>
            <a:endParaRPr lang="en-US" sz="2000" i="1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285728"/>
            <a:ext cx="9144000" cy="69534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800" kern="0" dirty="0">
                <a:latin typeface="Calibri" pitchFamily="34" charset="0"/>
                <a:ea typeface="+mj-ea"/>
                <a:cs typeface="+mj-cs"/>
              </a:rPr>
              <a:t>Monitor your Fields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47F929-8C28-439D-9D27-1382AE9C83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9952"/>
            <a:ext cx="9144000" cy="4898096"/>
          </a:xfrm>
          <a:prstGeom prst="rect">
            <a:avLst/>
          </a:prstGeom>
        </p:spPr>
      </p:pic>
    </p:spTree>
  </p:cSld>
  <p:clrMapOvr>
    <a:masterClrMapping/>
  </p:clrMapOvr>
  <p:transition advTm="14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latin typeface="Calibri" pitchFamily="34" charset="0"/>
              </a:rPr>
              <a:t>Monitor Your Crops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215063" y="2005013"/>
            <a:ext cx="2714625" cy="571500"/>
            <a:chOff x="6215074" y="1928802"/>
            <a:chExt cx="2714644" cy="571504"/>
          </a:xfrm>
        </p:grpSpPr>
        <p:sp>
          <p:nvSpPr>
            <p:cNvPr id="4" name="Rounded Rectangle 3"/>
            <p:cNvSpPr/>
            <p:nvPr/>
          </p:nvSpPr>
          <p:spPr>
            <a:xfrm>
              <a:off x="6643702" y="1928802"/>
              <a:ext cx="2286016" cy="571504"/>
            </a:xfrm>
            <a:prstGeom prst="round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3">
              <a:schemeClr val="dk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Planting &amp; Harvest Dates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10800000" flipV="1">
              <a:off x="6215074" y="2285991"/>
              <a:ext cx="428628" cy="7143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643688" y="2795588"/>
            <a:ext cx="2286000" cy="2205037"/>
            <a:chOff x="6643702" y="2795582"/>
            <a:chExt cx="2286016" cy="2205054"/>
          </a:xfrm>
        </p:grpSpPr>
        <p:sp>
          <p:nvSpPr>
            <p:cNvPr id="7" name="Rounded Rectangle 6"/>
            <p:cNvSpPr/>
            <p:nvPr/>
          </p:nvSpPr>
          <p:spPr>
            <a:xfrm>
              <a:off x="6643702" y="2795582"/>
              <a:ext cx="2286016" cy="847732"/>
            </a:xfrm>
            <a:prstGeom prst="round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3">
              <a:schemeClr val="dk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Crops can be grown against specific protocols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0">
              <a:off x="7250925" y="4036223"/>
              <a:ext cx="1357322" cy="57150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0F93863F-62FA-4CAB-8991-1B6EB9E32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9952"/>
            <a:ext cx="9144000" cy="4898096"/>
          </a:xfrm>
          <a:prstGeom prst="rect">
            <a:avLst/>
          </a:prstGeom>
        </p:spPr>
      </p:pic>
    </p:spTree>
  </p:cSld>
  <p:clrMapOvr>
    <a:masterClrMapping/>
  </p:clrMapOvr>
  <p:transition advTm="1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AU" sz="2800" dirty="0">
                <a:latin typeface="Calibri" pitchFamily="34" charset="0"/>
                <a:ea typeface="+mj-ea"/>
                <a:cs typeface="+mj-cs"/>
              </a:rPr>
              <a:t>Crop Inspection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A77BAE-823C-4B04-BE6A-279598B916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9952"/>
            <a:ext cx="9144000" cy="4898096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371600" y="5500678"/>
            <a:ext cx="4857784" cy="1357322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sz="1400" dirty="0">
                <a:solidFill>
                  <a:schemeClr val="bg1"/>
                </a:solidFill>
                <a:latin typeface="Calibri" pitchFamily="34" charset="0"/>
              </a:rPr>
              <a:t>Detailed Crop Inspection records are essential to justify pesticide applications. </a:t>
            </a:r>
          </a:p>
          <a:p>
            <a:pPr algn="ctr">
              <a:defRPr/>
            </a:pPr>
            <a:endParaRPr lang="en-AU" sz="1400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en-AU" sz="1400" dirty="0">
                <a:solidFill>
                  <a:schemeClr val="bg1"/>
                </a:solidFill>
                <a:latin typeface="Calibri" pitchFamily="34" charset="0"/>
              </a:rPr>
              <a:t>Inspections are easily recorded with the additional flexibility of field recording via the Scouting App</a:t>
            </a:r>
          </a:p>
        </p:txBody>
      </p:sp>
    </p:spTree>
  </p:cSld>
  <p:clrMapOvr>
    <a:masterClrMapping/>
  </p:clrMapOvr>
  <p:transition advTm="1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0" y="2857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GB" sz="2800" dirty="0">
                <a:latin typeface="Calibri" pitchFamily="34" charset="0"/>
                <a:ea typeface="+mj-ea"/>
                <a:cs typeface="+mj-cs"/>
              </a:rPr>
              <a:t>Generation of Plans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055641-91E5-4ACD-A854-3D29FC1A73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9952"/>
            <a:ext cx="9144000" cy="4898096"/>
          </a:xfrm>
          <a:prstGeom prst="rect">
            <a:avLst/>
          </a:prstGeom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38200" y="1600200"/>
            <a:ext cx="3571875" cy="714375"/>
            <a:chOff x="4857752" y="1285860"/>
            <a:chExt cx="3571900" cy="714380"/>
          </a:xfrm>
        </p:grpSpPr>
        <p:sp>
          <p:nvSpPr>
            <p:cNvPr id="5" name="Rounded Rectangle 4"/>
            <p:cNvSpPr/>
            <p:nvPr/>
          </p:nvSpPr>
          <p:spPr>
            <a:xfrm>
              <a:off x="6143636" y="1285860"/>
              <a:ext cx="2286016" cy="571504"/>
            </a:xfrm>
            <a:prstGeom prst="round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3">
              <a:schemeClr val="dk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Uniquely referenced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10800000" flipV="1">
              <a:off x="4857752" y="1714488"/>
              <a:ext cx="1285884" cy="28575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Tm="1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AU" sz="2800" dirty="0">
                <a:latin typeface="Calibri" pitchFamily="34" charset="0"/>
                <a:ea typeface="+mj-ea"/>
                <a:cs typeface="+mj-cs"/>
              </a:rPr>
              <a:t>System Self Auditing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28728" y="1524000"/>
            <a:ext cx="6286544" cy="1143008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EMBEDDED BUSINESS CONTROLS: An automatic audit ensures compliance with legal, operative and environmental restrictions relating to pesticide usage. The audit can also ensure compliance to retailer protocols</a:t>
            </a:r>
          </a:p>
        </p:txBody>
      </p:sp>
    </p:spTree>
  </p:cSld>
  <p:clrMapOvr>
    <a:masterClrMapping/>
  </p:clrMapOvr>
  <p:transition advTm="1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0" y="261938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GB" sz="2800" dirty="0">
                <a:latin typeface="Calibri" pitchFamily="34" charset="0"/>
                <a:ea typeface="+mj-ea"/>
                <a:cs typeface="+mj-cs"/>
              </a:rPr>
              <a:t>Reports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D9A3F3-5364-46F9-8791-F9A71AC7D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9952"/>
            <a:ext cx="9144000" cy="4898096"/>
          </a:xfrm>
          <a:prstGeom prst="rect">
            <a:avLst/>
          </a:prstGeom>
        </p:spPr>
      </p:pic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838200" y="1846658"/>
            <a:ext cx="5429250" cy="1162050"/>
            <a:chOff x="3429000" y="4857760"/>
            <a:chExt cx="5429280" cy="1162040"/>
          </a:xfrm>
        </p:grpSpPr>
        <p:sp>
          <p:nvSpPr>
            <p:cNvPr id="27652" name="Line 4"/>
            <p:cNvSpPr>
              <a:spLocks noChangeShapeType="1"/>
            </p:cNvSpPr>
            <p:nvPr/>
          </p:nvSpPr>
          <p:spPr bwMode="auto">
            <a:xfrm flipH="1">
              <a:off x="3429000" y="5500692"/>
              <a:ext cx="3143267" cy="519108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500826" y="4857760"/>
              <a:ext cx="2357454" cy="1143008"/>
            </a:xfrm>
            <a:prstGeom prst="round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3">
              <a:schemeClr val="dk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Operator Spray Record – aids compliance to assurance schemes</a:t>
              </a: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5410200" y="32226"/>
            <a:ext cx="3000396" cy="928694"/>
          </a:xfrm>
          <a:prstGeom prst="round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Comprehensive operational report generation</a:t>
            </a:r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6084101" y="2950369"/>
            <a:ext cx="6191250" cy="1662112"/>
            <a:chOff x="2667000" y="3214686"/>
            <a:chExt cx="6191280" cy="1662114"/>
          </a:xfrm>
        </p:grpSpPr>
        <p:sp>
          <p:nvSpPr>
            <p:cNvPr id="11" name="Rounded Rectangle 10"/>
            <p:cNvSpPr/>
            <p:nvPr/>
          </p:nvSpPr>
          <p:spPr>
            <a:xfrm>
              <a:off x="6500826" y="3214686"/>
              <a:ext cx="2357454" cy="1571636"/>
            </a:xfrm>
            <a:prstGeom prst="round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003">
              <a:schemeClr val="dk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CROPPING REPORT</a:t>
              </a:r>
            </a:p>
          </p:txBody>
        </p:sp>
        <p:sp>
          <p:nvSpPr>
            <p:cNvPr id="27656" name="Line 10"/>
            <p:cNvSpPr>
              <a:spLocks noChangeShapeType="1"/>
            </p:cNvSpPr>
            <p:nvPr/>
          </p:nvSpPr>
          <p:spPr bwMode="auto">
            <a:xfrm flipV="1">
              <a:off x="2667000" y="4000499"/>
              <a:ext cx="3905269" cy="876301"/>
            </a:xfrm>
            <a:prstGeom prst="line">
              <a:avLst/>
            </a:prstGeom>
            <a:ln>
              <a:headEnd type="triangle" w="med" len="med"/>
              <a:tailEnd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GB" dirty="0"/>
            </a:p>
          </p:txBody>
        </p:sp>
      </p:grpSp>
    </p:spTree>
  </p:cSld>
  <p:clrMapOvr>
    <a:masterClrMapping/>
  </p:clrMapOvr>
  <p:transition advTm="1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ew Logo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Logo Template</Template>
  <TotalTime>7876</TotalTime>
  <Words>123</Words>
  <Application>Microsoft Office PowerPoint</Application>
  <PresentationFormat>On-screen Show (4:3)</PresentationFormat>
  <Paragraphs>21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New Logo Template</vt:lpstr>
      <vt:lpstr>PowerPoint Presentation</vt:lpstr>
      <vt:lpstr>PowerPoint Presentation</vt:lpstr>
      <vt:lpstr>Monitor Your Crops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annap</dc:creator>
  <cp:lastModifiedBy>user</cp:lastModifiedBy>
  <cp:revision>95</cp:revision>
  <dcterms:created xsi:type="dcterms:W3CDTF">2007-05-08T11:09:21Z</dcterms:created>
  <dcterms:modified xsi:type="dcterms:W3CDTF">2018-10-31T04:48:11Z</dcterms:modified>
</cp:coreProperties>
</file>